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17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F91CB-4526-4B74-8C42-34F8E0E8EAC0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D04E-E4AE-453C-9EC6-159B038E2C67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F91CB-4526-4B74-8C42-34F8E0E8EAC0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D04E-E4AE-453C-9EC6-159B038E2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F91CB-4526-4B74-8C42-34F8E0E8EAC0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D04E-E4AE-453C-9EC6-159B038E2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F91CB-4526-4B74-8C42-34F8E0E8EAC0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D04E-E4AE-453C-9EC6-159B038E2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F91CB-4526-4B74-8C42-34F8E0E8EAC0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D04E-E4AE-453C-9EC6-159B038E2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F91CB-4526-4B74-8C42-34F8E0E8EAC0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D04E-E4AE-453C-9EC6-159B038E2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F91CB-4526-4B74-8C42-34F8E0E8EAC0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D04E-E4AE-453C-9EC6-159B038E2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F91CB-4526-4B74-8C42-34F8E0E8EAC0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D04E-E4AE-453C-9EC6-159B038E2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F91CB-4526-4B74-8C42-34F8E0E8EAC0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D04E-E4AE-453C-9EC6-159B038E2C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F91CB-4526-4B74-8C42-34F8E0E8EAC0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D04E-E4AE-453C-9EC6-159B038E2C67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F91CB-4526-4B74-8C42-34F8E0E8EAC0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7D04E-E4AE-453C-9EC6-159B038E2C67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9F91CB-4526-4B74-8C42-34F8E0E8EAC0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FB7D04E-E4AE-453C-9EC6-159B038E2C6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Glassdoor.com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2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183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750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220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321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318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186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86741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779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179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990600"/>
            <a:ext cx="86741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55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65</TotalTime>
  <Words>1</Words>
  <Application>Microsoft Office PowerPoint</Application>
  <PresentationFormat>On-screen Show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Thatch</vt:lpstr>
      <vt:lpstr>Glassdoor.com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Glassdoor.com</dc:title>
  <dc:creator>JMAC</dc:creator>
  <cp:lastModifiedBy>JMAC</cp:lastModifiedBy>
  <cp:revision>6</cp:revision>
  <dcterms:created xsi:type="dcterms:W3CDTF">2014-04-28T05:05:54Z</dcterms:created>
  <dcterms:modified xsi:type="dcterms:W3CDTF">2014-04-28T06:11:18Z</dcterms:modified>
</cp:coreProperties>
</file>